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533E3FD-CF7A-4748-AD2F-31AAC84C2922}">
  <a:tblStyle styleId="{5533E3FD-CF7A-4748-AD2F-31AAC84C29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e5b6c61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8e5b6c61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e5b6c61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8e5b6c61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Kaitlyn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088b132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088b132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708155384c0aa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708155384c0aa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44409615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44409615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backlash to it : low likelihood : </a:t>
            </a:r>
            <a:br>
              <a:rPr lang="en"/>
            </a:br>
            <a:r>
              <a:rPr lang="en"/>
              <a:t>People aren’t crazy about climate change being taught in schools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3aa737a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43aa737a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Vague even further into the future talk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440961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440961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the info is out there but teachers have no easy way to compile it so kids can learn about it.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Web Application which allows teachers to select a location, a topic, and a slide show pres will be automatically generated for them.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**Req Acq, Functional, Performance, Environmental Reqs, and Risks/Feas Info**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What is coming up for us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End with energy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b5e9773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b5e9773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3aa737a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3aa737a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 </a:t>
            </a:r>
            <a:r>
              <a:rPr lang="en">
                <a:solidFill>
                  <a:schemeClr val="dk1"/>
                </a:solidFill>
              </a:rPr>
              <a:t>Fabio - teacher workflow of manual create slides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3aa737a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3aa737a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3aa737a2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3aa737a2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  API slides instead of Python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e5b6c61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e5b6c61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e5b6c61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e5b6c6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8e5b6c61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8e5b6c61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e5b6c61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e5b6c61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       </a:t>
            </a:r>
            <a:r>
              <a:rPr lang="en">
                <a:solidFill>
                  <a:schemeClr val="dk1"/>
                </a:solidFill>
              </a:rPr>
              <a:t>Fabio - Add requirements to meet - Add number of users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27654" y="136100"/>
            <a:ext cx="4144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Review 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8500" y="2805300"/>
            <a:ext cx="3669000" cy="19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Samuel Prasse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Kaitlyn Grubb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 Pehringer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Joshus </a:t>
            </a:r>
            <a:r>
              <a:rPr lang="en"/>
              <a:t>Tenakhongva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25778" r="17886" t="0"/>
          <a:stretch/>
        </p:blipFill>
        <p:spPr>
          <a:xfrm rot="-1080554">
            <a:off x="1203649" y="51102"/>
            <a:ext cx="2811501" cy="4991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4918950" y="2300188"/>
            <a:ext cx="296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/>
              <a:t>Group 7</a:t>
            </a:r>
            <a:endParaRPr sz="2800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Constraints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constraints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to use JS and Python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Emails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Security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of Ecolocation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SQL DB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Ended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Sponsor allows us to make a lot of our own decisions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750" y="445025"/>
            <a:ext cx="3429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747" y="2631575"/>
            <a:ext cx="1423000" cy="1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Key Requirement: Generate a Slideshow Based on Location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572075"/>
            <a:ext cx="8520600" cy="29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info - location, subject, and age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slide data  based on location, subject, and age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 information into a slide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Deliver slide to user</a:t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3399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Information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1152475"/>
            <a:ext cx="403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location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google email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age range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this to the API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572000" y="1152475"/>
            <a:ext cx="43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Google Earth Engine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 time lapse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 points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Graph points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Ecolocation data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 different animal traits based on a slide outline.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4572000" y="445025"/>
            <a:ext cx="3399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Slide Data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00" y="2935340"/>
            <a:ext cx="4035003" cy="20980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4"/>
          <p:cNvCxnSpPr/>
          <p:nvPr/>
        </p:nvCxnSpPr>
        <p:spPr>
          <a:xfrm flipH="1">
            <a:off x="3815375" y="1518825"/>
            <a:ext cx="909900" cy="12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445025"/>
            <a:ext cx="3399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Slideshow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152475"/>
            <a:ext cx="403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a pre-made template with new information gathered by the APIs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Hold templates from Doughty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Sort templates by type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4572000" y="1152475"/>
            <a:ext cx="43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Google Drive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 txBox="1"/>
          <p:nvPr>
            <p:ph type="title"/>
          </p:nvPr>
        </p:nvSpPr>
        <p:spPr>
          <a:xfrm>
            <a:off x="4572000" y="445025"/>
            <a:ext cx="4035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 Slideshow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520" y="2212200"/>
            <a:ext cx="4554952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and Feasibility</a:t>
            </a:r>
            <a:endParaRPr/>
          </a:p>
        </p:txBody>
      </p:sp>
      <p:graphicFrame>
        <p:nvGraphicFramePr>
          <p:cNvPr id="188" name="Google Shape;188;p26"/>
          <p:cNvGraphicFramePr/>
          <p:nvPr/>
        </p:nvGraphicFramePr>
        <p:xfrm>
          <a:off x="432950" y="116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{5533E3FD-CF7A-4748-AD2F-31AAC84C2922}</a:tableStyleId>
              </a:tblPr>
              <a:tblGrid>
                <a:gridCol w="2332900"/>
                <a:gridCol w="1322825"/>
                <a:gridCol w="1229450"/>
                <a:gridCol w="3392925"/>
              </a:tblGrid>
              <a:tr h="54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Risk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Likelihood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Severity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Response</a:t>
                      </a:r>
                      <a:endParaRPr sz="1800" u="sng"/>
                    </a:p>
                  </a:txBody>
                  <a:tcPr marT="91425" marB="91425" marR="91425" marL="91425"/>
                </a:tc>
              </a:tr>
              <a:tr h="6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Earth Engine become unavailable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C9DAF8"/>
                          </a:highlight>
                        </a:rPr>
                        <a:t>Very </a:t>
                      </a:r>
                      <a:r>
                        <a:rPr lang="en" sz="1800">
                          <a:highlight>
                            <a:srgbClr val="C9DAF8"/>
                          </a:highlight>
                        </a:rPr>
                        <a:t>Low</a:t>
                      </a:r>
                      <a:endParaRPr sz="1800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4CCCC"/>
                          </a:highlight>
                        </a:rPr>
                        <a:t>High</a:t>
                      </a:r>
                      <a:endParaRPr sz="1800">
                        <a:highlight>
                          <a:srgbClr val="F4CC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 will use a premium alternative to Google Earth Engine, ArcGIS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2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Amazon Web Servers become unavailable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C9DAF8"/>
                          </a:highlight>
                        </a:rPr>
                        <a:t>Very </a:t>
                      </a:r>
                      <a:r>
                        <a:rPr lang="en" sz="1800">
                          <a:highlight>
                            <a:srgbClr val="C9DAF8"/>
                          </a:highlight>
                        </a:rPr>
                        <a:t>Low</a:t>
                      </a:r>
                      <a:endParaRPr sz="1800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4CCCC"/>
                          </a:highlight>
                        </a:rPr>
                        <a:t>High</a:t>
                      </a:r>
                      <a:endParaRPr sz="1800">
                        <a:highlight>
                          <a:srgbClr val="F4CC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 will change our server to Oracle, which tested to be the 2nd best option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Unintuitive UI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FF2CC"/>
                          </a:highlight>
                        </a:rPr>
                        <a:t>Medium</a:t>
                      </a:r>
                      <a:endParaRPr sz="1800">
                        <a:highlight>
                          <a:srgbClr val="FFF2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D9EAD3"/>
                          </a:highlight>
                        </a:rPr>
                        <a:t>Low</a:t>
                      </a:r>
                      <a:endParaRPr sz="1800">
                        <a:highlight>
                          <a:srgbClr val="D9EAD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 will do more testing in classrooms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Climate Change political backlash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D9EAD3"/>
                          </a:highlight>
                        </a:rPr>
                        <a:t>Low</a:t>
                      </a:r>
                      <a:endParaRPr sz="1800">
                        <a:highlight>
                          <a:srgbClr val="D9EAD3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4CCCC"/>
                          </a:highlight>
                        </a:rPr>
                        <a:t>High</a:t>
                      </a:r>
                      <a:endParaRPr sz="1800">
                        <a:highlight>
                          <a:srgbClr val="F4CC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Present the slides in a more politically neutral way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22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Phase </a:t>
            </a:r>
            <a:r>
              <a:rPr lang="en"/>
              <a:t>Schedule </a:t>
            </a:r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1810950" y="3382375"/>
            <a:ext cx="6617700" cy="13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 		- Google Earth Engine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Joshus 	- Ecolocation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Tyler 		- Slideshow template/creation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Kaitlyn 	- Website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0375"/>
            <a:ext cx="8839203" cy="243199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311700" y="19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311700" y="3134400"/>
            <a:ext cx="8520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Easily compile info for students and teachers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is based on location and 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Straight-forward but open-ended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We’re working on. . 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Individual Components and combining them</a:t>
            </a:r>
            <a:endParaRPr sz="1800"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050" y="839600"/>
            <a:ext cx="3175974" cy="2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150" y="844200"/>
            <a:ext cx="3284838" cy="2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Team GeoLearn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30450" y="1066075"/>
            <a:ext cx="8221500" cy="3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Samuel - Team Lead</a:t>
            </a:r>
            <a:br>
              <a:rPr b="1" lang="en" sz="1200"/>
            </a:b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Kaitlyn - Architect</a:t>
            </a:r>
            <a:br>
              <a:rPr b="1" lang="en" sz="1200"/>
            </a:b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Tyler - Editor, Release Manager</a:t>
            </a:r>
            <a:br>
              <a:rPr b="1" lang="en" sz="1200"/>
            </a:b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Joshus - Editor, Recorder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045" y="1071299"/>
            <a:ext cx="1769830" cy="26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855032" y="3731253"/>
            <a:ext cx="1769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Chris Doughty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975" y="1071299"/>
            <a:ext cx="1769830" cy="26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161289" y="3708000"/>
            <a:ext cx="1357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Fabio Santos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650" y="1071300"/>
            <a:ext cx="1845073" cy="26599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880175" y="3708000"/>
            <a:ext cx="2154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“Roo” Abraham</a:t>
            </a:r>
            <a:endParaRPr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Struggles of teaching about climate info.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to </a:t>
            </a:r>
            <a:r>
              <a:rPr lang="en"/>
              <a:t>simplify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Incorrect information.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 consuming.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Kids struggle to learn.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to understand.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seem uninteresting.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is no technology out there that can help with this.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377" y="215802"/>
            <a:ext cx="34164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74" y="1671237"/>
            <a:ext cx="6881125" cy="25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174600" y="7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Solution Overview</a:t>
            </a:r>
            <a:endParaRPr sz="36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675" y="570113"/>
            <a:ext cx="1024387" cy="10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643" y="646843"/>
            <a:ext cx="1024375" cy="10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74625" y="17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Solution Overview</a:t>
            </a:r>
            <a:endParaRPr sz="3600"/>
          </a:p>
        </p:txBody>
      </p:sp>
      <p:sp>
        <p:nvSpPr>
          <p:cNvPr id="94" name="Google Shape;94;p17"/>
          <p:cNvSpPr txBox="1"/>
          <p:nvPr/>
        </p:nvSpPr>
        <p:spPr>
          <a:xfrm>
            <a:off x="3037700" y="1906850"/>
            <a:ext cx="31224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3000" u="sng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Slides and Earth Engine Interaction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Ecolocation Interaction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Storage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Accessibility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Development/Debugging Environment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11825" y="1906846"/>
            <a:ext cx="2408400" cy="3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3000" u="sng">
                <a:latin typeface="Times New Roman"/>
                <a:ea typeface="Times New Roman"/>
                <a:cs typeface="Times New Roman"/>
                <a:sym typeface="Times New Roman"/>
              </a:rPr>
              <a:t>Solutions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Automate slide creation with API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Capstone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SQL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Application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PyCharm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 flipH="1" rot="10800000">
            <a:off x="6131263" y="26104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7"/>
          <p:cNvCxnSpPr/>
          <p:nvPr/>
        </p:nvCxnSpPr>
        <p:spPr>
          <a:xfrm flipH="1" rot="10800000">
            <a:off x="6131263" y="4184925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7"/>
          <p:cNvCxnSpPr/>
          <p:nvPr/>
        </p:nvCxnSpPr>
        <p:spPr>
          <a:xfrm flipH="1" rot="10800000">
            <a:off x="6131250" y="32200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7"/>
          <p:cNvCxnSpPr/>
          <p:nvPr/>
        </p:nvCxnSpPr>
        <p:spPr>
          <a:xfrm flipH="1" rot="10800000">
            <a:off x="6131263" y="3865388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7"/>
          <p:cNvCxnSpPr/>
          <p:nvPr/>
        </p:nvCxnSpPr>
        <p:spPr>
          <a:xfrm flipH="1" rot="10800000">
            <a:off x="6131263" y="35248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/>
          <p:nvPr/>
        </p:nvCxnSpPr>
        <p:spPr>
          <a:xfrm flipH="1" rot="10800000">
            <a:off x="2364913" y="26340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/>
          <p:nvPr/>
        </p:nvCxnSpPr>
        <p:spPr>
          <a:xfrm flipH="1" rot="10800000">
            <a:off x="2364913" y="4208525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/>
          <p:nvPr/>
        </p:nvCxnSpPr>
        <p:spPr>
          <a:xfrm flipH="1" rot="10800000">
            <a:off x="2364900" y="32436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/>
          <p:nvPr/>
        </p:nvCxnSpPr>
        <p:spPr>
          <a:xfrm flipH="1" rot="10800000">
            <a:off x="2364913" y="3888988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/>
          <p:nvPr/>
        </p:nvCxnSpPr>
        <p:spPr>
          <a:xfrm flipH="1" rot="10800000">
            <a:off x="2364913" y="3548450"/>
            <a:ext cx="807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 txBox="1"/>
          <p:nvPr/>
        </p:nvSpPr>
        <p:spPr>
          <a:xfrm>
            <a:off x="43263" y="1902950"/>
            <a:ext cx="234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3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  <a:endParaRPr sz="3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Gathering Info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Info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Storing User Info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Access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125" y="998175"/>
            <a:ext cx="1073525" cy="10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75" y="926877"/>
            <a:ext cx="1151750" cy="11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2700" y="998187"/>
            <a:ext cx="1073525" cy="10091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Ecolocation documentation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Got Our Requirements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00" y="2472775"/>
            <a:ext cx="4524824" cy="23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951" y="2562775"/>
            <a:ext cx="3894124" cy="219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Key Requirements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138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slides based on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interactive pages to accompany the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Slides must grab info automatically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Slides must save to users Google Drive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Slides must format info properly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175" y="3084950"/>
            <a:ext cx="2974525" cy="16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895" y="3022975"/>
            <a:ext cx="1893799" cy="17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Top-Level Functional Requirements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slides based on location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Biodiversity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Land Use / Change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interactive pages to accompany the slides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Contain same tools we use to build presentations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925" y="105892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6247125" y="3584250"/>
            <a:ext cx="23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202124"/>
                </a:solidFill>
              </a:rPr>
              <a:t>FIRMS: Fire Information for Resource Management System</a:t>
            </a:r>
            <a:endParaRPr i="1" sz="12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Requirements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 generation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Slides must be generated in a reasonable time period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interface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navigate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Accessibility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 app must be available from home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875" y="1981600"/>
            <a:ext cx="4130598" cy="265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